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45-8E85-4E40-A319-F8E05CD54009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D408-9974-41B9-A51D-14DBC2E13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36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45-8E85-4E40-A319-F8E05CD54009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D408-9974-41B9-A51D-14DBC2E13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65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45-8E85-4E40-A319-F8E05CD54009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D408-9974-41B9-A51D-14DBC2E13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82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45-8E85-4E40-A319-F8E05CD54009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D408-9974-41B9-A51D-14DBC2E13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94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45-8E85-4E40-A319-F8E05CD54009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D408-9974-41B9-A51D-14DBC2E13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26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45-8E85-4E40-A319-F8E05CD54009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D408-9974-41B9-A51D-14DBC2E13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42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45-8E85-4E40-A319-F8E05CD54009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D408-9974-41B9-A51D-14DBC2E13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23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45-8E85-4E40-A319-F8E05CD54009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D408-9974-41B9-A51D-14DBC2E13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73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45-8E85-4E40-A319-F8E05CD54009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D408-9974-41B9-A51D-14DBC2E13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70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45-8E85-4E40-A319-F8E05CD54009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D408-9974-41B9-A51D-14DBC2E13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08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45-8E85-4E40-A319-F8E05CD54009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D408-9974-41B9-A51D-14DBC2E13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16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8F645-8E85-4E40-A319-F8E05CD54009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0D408-9974-41B9-A51D-14DBC2E13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91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304" y="419100"/>
            <a:ext cx="4279392" cy="6019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ContrastingRigh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42478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Айкын</dc:creator>
  <cp:lastModifiedBy>Айкын</cp:lastModifiedBy>
  <cp:revision>1</cp:revision>
  <dcterms:created xsi:type="dcterms:W3CDTF">2017-06-05T06:42:25Z</dcterms:created>
  <dcterms:modified xsi:type="dcterms:W3CDTF">2017-06-05T06:47:29Z</dcterms:modified>
</cp:coreProperties>
</file>